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51"/>
  </p:notesMasterIdLst>
  <p:sldIdLst>
    <p:sldId id="256" r:id="rId3"/>
    <p:sldId id="257" r:id="rId4"/>
    <p:sldId id="286" r:id="rId5"/>
    <p:sldId id="287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16" r:id="rId16"/>
    <p:sldId id="371" r:id="rId17"/>
    <p:sldId id="370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7" r:id="rId33"/>
    <p:sldId id="386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6" r:id="rId42"/>
    <p:sldId id="397" r:id="rId43"/>
    <p:sldId id="398" r:id="rId44"/>
    <p:sldId id="399" r:id="rId45"/>
    <p:sldId id="400" r:id="rId46"/>
    <p:sldId id="395" r:id="rId47"/>
    <p:sldId id="332" r:id="rId48"/>
    <p:sldId id="273" r:id="rId49"/>
    <p:sldId id="283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aleway" panose="020B0604020202020204" charset="0"/>
      <p:regular r:id="rId56"/>
      <p:bold r:id="rId57"/>
      <p:italic r:id="rId58"/>
      <p:boldItalic r:id="rId59"/>
    </p:embeddedFont>
    <p:embeddedFont>
      <p:font typeface="Raleway Ligh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 Ossada" initials="TO" lastIdx="1" clrIdx="0">
    <p:extLst>
      <p:ext uri="{19B8F6BF-5375-455C-9EA6-DF929625EA0E}">
        <p15:presenceInfo xmlns:p15="http://schemas.microsoft.com/office/powerpoint/2012/main" userId="8c16e500327030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9:49:29.498" idx="1">
    <p:pos x="4691" y="1512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401824" y="2276856"/>
            <a:ext cx="7388352" cy="230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aleway"/>
              <a:buNone/>
              <a:defRPr sz="72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3"/>
          </p:nvPr>
        </p:nvSpPr>
        <p:spPr>
          <a:xfrm>
            <a:off x="7070144" y="1173422"/>
            <a:ext cx="4507773" cy="451115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9600" y="1973125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7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73206" y="2967228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2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73206" y="2967228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97809" y="2202952"/>
            <a:ext cx="11796382" cy="111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Raleway"/>
              <a:buNone/>
              <a:defRPr sz="66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63" name="Google Shape;63;p12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64" name="Google Shape;64;p12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72" name="Google Shape;72;p13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3"/>
          <p:cNvSpPr>
            <a:spLocks noGrp="1"/>
          </p:cNvSpPr>
          <p:nvPr>
            <p:ph type="pic" idx="2"/>
          </p:nvPr>
        </p:nvSpPr>
        <p:spPr>
          <a:xfrm>
            <a:off x="773206" y="1650756"/>
            <a:ext cx="5091479" cy="42797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31" name="Google Shape;231;p31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232" name="Google Shape;232;p31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39" name="Google Shape;239;p32"/>
          <p:cNvGrpSpPr/>
          <p:nvPr/>
        </p:nvGrpSpPr>
        <p:grpSpPr>
          <a:xfrm>
            <a:off x="450072" y="498960"/>
            <a:ext cx="524992" cy="137007"/>
            <a:chOff x="5833504" y="205122"/>
            <a:chExt cx="524992" cy="137007"/>
          </a:xfrm>
        </p:grpSpPr>
        <p:sp>
          <p:nvSpPr>
            <p:cNvPr id="240" name="Google Shape;240;p32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368184" y="642353"/>
            <a:ext cx="3917213" cy="18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7" name="Google Shape;247;p33"/>
          <p:cNvSpPr>
            <a:spLocks noGrp="1"/>
          </p:cNvSpPr>
          <p:nvPr>
            <p:ph type="pic" idx="2"/>
          </p:nvPr>
        </p:nvSpPr>
        <p:spPr>
          <a:xfrm>
            <a:off x="5147215" y="1563603"/>
            <a:ext cx="1897571" cy="18989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48" name="Google Shape;248;p33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249" name="Google Shape;249;p33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6" name="Google Shape;256;p34"/>
          <p:cNvSpPr>
            <a:spLocks noGrp="1"/>
          </p:cNvSpPr>
          <p:nvPr>
            <p:ph type="pic" idx="2"/>
          </p:nvPr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450072" y="444854"/>
            <a:ext cx="524992" cy="137007"/>
            <a:chOff x="5833504" y="205122"/>
            <a:chExt cx="524992" cy="137007"/>
          </a:xfrm>
        </p:grpSpPr>
        <p:sp>
          <p:nvSpPr>
            <p:cNvPr id="258" name="Google Shape;258;p34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68184" y="588247"/>
            <a:ext cx="3917213" cy="18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>
            <a:off x="9944102" y="6301893"/>
            <a:ext cx="16902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6" r:id="rId3"/>
    <p:sldLayoutId id="2147483677" r:id="rId4"/>
    <p:sldLayoutId id="2147483678" r:id="rId5"/>
    <p:sldLayoutId id="2147483679" r:id="rId6"/>
    <p:sldLayoutId id="2147483682" r:id="rId7"/>
    <p:sldLayoutId id="214748368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216">
          <p15:clr>
            <a:srgbClr val="F26B43"/>
          </p15:clr>
        </p15:guide>
        <p15:guide id="5" pos="168">
          <p15:clr>
            <a:srgbClr val="F26B43"/>
          </p15:clr>
        </p15:guide>
        <p15:guide id="6" pos="7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Flutterando/slid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linktr.ee/flutterand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hyperlink" Target="https://github.com/Flutterando/modular/issu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ktr.ee/flutterando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lutter/flutter/issues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hyperlink" Target="https://github.com/toshiossada/FlutterTestPresentation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3.jpe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477898" y="3634053"/>
            <a:ext cx="5541053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Uma Estrutura Inteligente Para Seu Projeto</a:t>
            </a:r>
          </a:p>
        </p:txBody>
      </p:sp>
      <p:sp>
        <p:nvSpPr>
          <p:cNvPr id="267" name="Google Shape;267;p35"/>
          <p:cNvSpPr txBox="1">
            <a:spLocks noGrp="1"/>
          </p:cNvSpPr>
          <p:nvPr>
            <p:ph type="sldNum" idx="4294967295"/>
          </p:nvPr>
        </p:nvSpPr>
        <p:spPr>
          <a:xfrm>
            <a:off x="9296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2401821" y="1255500"/>
            <a:ext cx="14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dirty="0"/>
          </a:p>
        </p:txBody>
      </p:sp>
      <p:cxnSp>
        <p:nvCxnSpPr>
          <p:cNvPr id="269" name="Google Shape;269;p35"/>
          <p:cNvCxnSpPr/>
          <p:nvPr/>
        </p:nvCxnSpPr>
        <p:spPr>
          <a:xfrm>
            <a:off x="2460700" y="4142225"/>
            <a:ext cx="802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2554225" y="4215725"/>
            <a:ext cx="7388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aleway"/>
              <a:buNone/>
            </a:pPr>
            <a:r>
              <a:rPr lang="en-US" sz="3000" b="0" i="0" dirty="0">
                <a:latin typeface="Raleway Light"/>
                <a:ea typeface="Raleway Light"/>
                <a:cs typeface="Raleway Light"/>
                <a:sym typeface="Raleway Light"/>
              </a:rPr>
              <a:t>Toshi Ossada</a:t>
            </a:r>
            <a:endParaRPr sz="3000" b="0" i="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00" y="76800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91F256-FA6C-40E1-AA5C-57033B114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21" y="2504215"/>
            <a:ext cx="4680759" cy="112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Modular x </a:t>
            </a:r>
            <a:r>
              <a:rPr lang="en-US" sz="4800" dirty="0" err="1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069031" y="2081370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Provider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SUCESSOR DO BLOC_PATTERN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Injeção de Dependência Inteligente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Reaproveitamento a nível 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CONTROLE DE ROTAS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Descarte automático dos </a:t>
            </a:r>
            <a:r>
              <a:rPr lang="pt-BR" sz="2400" dirty="0" err="1">
                <a:solidFill>
                  <a:schemeClr val="tx1"/>
                </a:solidFill>
              </a:rPr>
              <a:t>modulos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22C86F-8E02-4EEC-8E85-C97B19B6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21" y="1312985"/>
            <a:ext cx="3009900" cy="1066800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EA20457-E48A-472C-B23D-45F2B748A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2" y="5605334"/>
            <a:ext cx="4851904" cy="10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Slidy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3117558" y="1780530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Gerenciador de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Gerenciador de </a:t>
            </a:r>
            <a:r>
              <a:rPr lang="pt-BR" sz="2400" dirty="0" err="1">
                <a:solidFill>
                  <a:schemeClr val="tx1"/>
                </a:solidFill>
              </a:rPr>
              <a:t>Templates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Flutterando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Módulos, Paginas, Widgets, </a:t>
            </a:r>
            <a:r>
              <a:rPr lang="pt-BR" sz="2400" dirty="0" err="1">
                <a:solidFill>
                  <a:schemeClr val="tx1"/>
                </a:solidFill>
              </a:rPr>
              <a:t>Controllers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rxBloc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flutter_bloc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mobX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EA20457-E48A-472C-B23D-45F2B748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68" y="5056254"/>
            <a:ext cx="4469259" cy="9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Porque</a:t>
            </a:r>
            <a:r>
              <a:rPr lang="en-US" sz="4800" dirty="0"/>
              <a:t> </a:t>
            </a:r>
            <a:r>
              <a:rPr lang="en-US" sz="4800" dirty="0" err="1"/>
              <a:t>usar</a:t>
            </a:r>
            <a:r>
              <a:rPr lang="en-US" sz="4800" dirty="0"/>
              <a:t>?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1649242" y="1425055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Automatizar processos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Padronizar a estrutura de 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Estrutura em módulos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Testes unitários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DI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Instalação de pacotes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Open </a:t>
            </a:r>
            <a:r>
              <a:rPr lang="pt-BR" sz="3200" dirty="0" err="1">
                <a:solidFill>
                  <a:schemeClr val="tx1"/>
                </a:solidFill>
              </a:rPr>
              <a:t>Source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4646AD-9F45-4E15-A120-C6BFBA17B9B9}"/>
              </a:ext>
            </a:extLst>
          </p:cNvPr>
          <p:cNvSpPr txBox="1"/>
          <p:nvPr/>
        </p:nvSpPr>
        <p:spPr>
          <a:xfrm>
            <a:off x="3142431" y="5357282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https://github.com/Flutterando/slidy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SLIDY + MODULAR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4646AD-9F45-4E15-A120-C6BFBA17B9B9}"/>
              </a:ext>
            </a:extLst>
          </p:cNvPr>
          <p:cNvSpPr txBox="1"/>
          <p:nvPr/>
        </p:nvSpPr>
        <p:spPr>
          <a:xfrm>
            <a:off x="1473877" y="4280419"/>
            <a:ext cx="1064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DIMINUI ATE 40% DO USO DE MEMÓRIA</a:t>
            </a:r>
          </a:p>
        </p:txBody>
      </p:sp>
      <p:sp>
        <p:nvSpPr>
          <p:cNvPr id="9" name="Coração 8">
            <a:extLst>
              <a:ext uri="{FF2B5EF4-FFF2-40B4-BE49-F238E27FC236}">
                <a16:creationId xmlns:a16="http://schemas.microsoft.com/office/drawing/2014/main" id="{DBC2A903-CCB4-4E8E-A313-332A4283D95E}"/>
              </a:ext>
            </a:extLst>
          </p:cNvPr>
          <p:cNvSpPr/>
          <p:nvPr/>
        </p:nvSpPr>
        <p:spPr>
          <a:xfrm>
            <a:off x="4941387" y="1100608"/>
            <a:ext cx="2574288" cy="257428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9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Mantenha</a:t>
            </a:r>
            <a:r>
              <a:rPr lang="en-US" sz="5400" dirty="0"/>
              <a:t>-se </a:t>
            </a:r>
            <a:r>
              <a:rPr lang="en-US" sz="5400" dirty="0" err="1"/>
              <a:t>atualizado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1294B5-3EFB-4DD0-A6E3-F78F09F0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246" y="1842071"/>
            <a:ext cx="6810375" cy="1228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41D059-7AC7-4BEB-97CB-F34992EC6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246" y="3562610"/>
            <a:ext cx="5750902" cy="25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Criar</a:t>
            </a:r>
            <a:r>
              <a:rPr lang="en-US" sz="5400" dirty="0"/>
              <a:t> </a:t>
            </a:r>
            <a:r>
              <a:rPr lang="en-US" sz="5400" dirty="0" err="1"/>
              <a:t>Projeto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https://miro.medium.com/max/206/1*wcCmzzF4T4OhScsoffhBfA.png">
            <a:extLst>
              <a:ext uri="{FF2B5EF4-FFF2-40B4-BE49-F238E27FC236}">
                <a16:creationId xmlns:a16="http://schemas.microsoft.com/office/drawing/2014/main" id="{7A854091-78A9-4441-8D82-3B26F68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84" y="2786007"/>
            <a:ext cx="5476863" cy="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Slidy start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254C9B-C429-43E7-87CC-C50434A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34" y="1900248"/>
            <a:ext cx="3746366" cy="2629778"/>
          </a:xfrm>
          <a:prstGeom prst="rect">
            <a:avLst/>
          </a:prstGeom>
        </p:spPr>
      </p:pic>
      <p:pic>
        <p:nvPicPr>
          <p:cNvPr id="10" name="Espaço Reservado para Conteúdo 3">
            <a:extLst>
              <a:ext uri="{FF2B5EF4-FFF2-40B4-BE49-F238E27FC236}">
                <a16:creationId xmlns:a16="http://schemas.microsoft.com/office/drawing/2014/main" id="{7B91517E-7D86-4774-BE79-35BE738F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90" y="2138976"/>
            <a:ext cx="3524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0F57C9-0369-4094-84F3-AEE4D4FD6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458" y="5143936"/>
            <a:ext cx="4508210" cy="5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Estrutura</a:t>
            </a:r>
            <a:r>
              <a:rPr lang="en-US" sz="5400" dirty="0"/>
              <a:t> </a:t>
            </a:r>
            <a:r>
              <a:rPr lang="en-US" sz="5400" dirty="0" err="1"/>
              <a:t>recomendada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F01FB8C-FDB7-4379-A5BD-6D0DC428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66" y="1170614"/>
            <a:ext cx="2273029" cy="52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Pubspec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567053-F011-40D3-8059-A5CAD020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78" y="1873613"/>
            <a:ext cx="3939964" cy="42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Initial Route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C09433-BFB5-4C85-B8E0-A5D12D17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61" y="2020145"/>
            <a:ext cx="5708039" cy="28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i="0" dirty="0"/>
              <a:t>Toshi Ossada</a:t>
            </a:r>
            <a:endParaRPr i="0" dirty="0"/>
          </a:p>
        </p:txBody>
      </p:sp>
      <p:pic>
        <p:nvPicPr>
          <p:cNvPr id="28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BCA2D555-FB81-47F0-91F1-18016980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1" y="1513327"/>
            <a:ext cx="3038889" cy="30388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91;p14">
            <a:extLst>
              <a:ext uri="{FF2B5EF4-FFF2-40B4-BE49-F238E27FC236}">
                <a16:creationId xmlns:a16="http://schemas.microsoft.com/office/drawing/2014/main" id="{48DB2C70-283B-4215-A3B6-A4C89CF6A73C}"/>
              </a:ext>
            </a:extLst>
          </p:cNvPr>
          <p:cNvSpPr txBox="1">
            <a:spLocks/>
          </p:cNvSpPr>
          <p:nvPr/>
        </p:nvSpPr>
        <p:spPr>
          <a:xfrm>
            <a:off x="4451400" y="1996232"/>
            <a:ext cx="4730700" cy="10365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CEO I/O Desenvolvimento de Sistemas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Flutter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Angular</a:t>
            </a:r>
          </a:p>
        </p:txBody>
      </p:sp>
      <p:pic>
        <p:nvPicPr>
          <p:cNvPr id="30" name="Picture 2" descr="http://friendsbee.com/assets/images/logo_header.png">
            <a:extLst>
              <a:ext uri="{FF2B5EF4-FFF2-40B4-BE49-F238E27FC236}">
                <a16:creationId xmlns:a16="http://schemas.microsoft.com/office/drawing/2014/main" id="{068DB826-88EE-4790-8468-EE0D89A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71" y="3253280"/>
            <a:ext cx="2590898" cy="89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9A13C8F3-07CF-4539-9DB9-D92BEA19E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976" y="4368458"/>
            <a:ext cx="1948137" cy="1298071"/>
          </a:xfrm>
          <a:prstGeom prst="rect">
            <a:avLst/>
          </a:prstGeom>
        </p:spPr>
      </p:pic>
      <p:pic>
        <p:nvPicPr>
          <p:cNvPr id="37" name="Imagem 36" descr="Uma imagem contendo desenho&#10;&#10;Descrição gerada automaticamente">
            <a:extLst>
              <a:ext uri="{FF2B5EF4-FFF2-40B4-BE49-F238E27FC236}">
                <a16:creationId xmlns:a16="http://schemas.microsoft.com/office/drawing/2014/main" id="{68C38766-6C9F-4646-BB54-98CB0AEE1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034" y="2432353"/>
            <a:ext cx="3752193" cy="798854"/>
          </a:xfrm>
          <a:prstGeom prst="rect">
            <a:avLst/>
          </a:prstGeom>
        </p:spPr>
      </p:pic>
      <p:pic>
        <p:nvPicPr>
          <p:cNvPr id="1026" name="Picture 2" descr="Logo aocubo">
            <a:extLst>
              <a:ext uri="{FF2B5EF4-FFF2-40B4-BE49-F238E27FC236}">
                <a16:creationId xmlns:a16="http://schemas.microsoft.com/office/drawing/2014/main" id="{221AA07F-D88C-453C-8656-2B5CB93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092" y="4499225"/>
            <a:ext cx="2024490" cy="103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910;p62">
            <a:extLst>
              <a:ext uri="{FF2B5EF4-FFF2-40B4-BE49-F238E27FC236}">
                <a16:creationId xmlns:a16="http://schemas.microsoft.com/office/drawing/2014/main" id="{FDDDCA86-C865-480D-9A0C-CA7CE52778E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919546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pt-BR" sz="4800" dirty="0" err="1"/>
              <a:t>Modulos</a:t>
            </a:r>
            <a:endParaRPr sz="4800" dirty="0"/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27E7D01-AA7D-44D7-9F37-7137677E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0" y="1494948"/>
            <a:ext cx="4585446" cy="30909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995F4E4-6B7B-464F-80FB-F1EB7018D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567" y="1497114"/>
            <a:ext cx="4517511" cy="3090929"/>
          </a:xfrm>
          <a:prstGeom prst="rect">
            <a:avLst/>
          </a:prstGeom>
        </p:spPr>
      </p:pic>
      <p:sp>
        <p:nvSpPr>
          <p:cNvPr id="16" name="Google Shape;679;p52">
            <a:extLst>
              <a:ext uri="{FF2B5EF4-FFF2-40B4-BE49-F238E27FC236}">
                <a16:creationId xmlns:a16="http://schemas.microsoft.com/office/drawing/2014/main" id="{00B7934D-C07A-4C79-A3A1-08C27FEFE0D5}"/>
              </a:ext>
            </a:extLst>
          </p:cNvPr>
          <p:cNvSpPr txBox="1">
            <a:spLocks/>
          </p:cNvSpPr>
          <p:nvPr/>
        </p:nvSpPr>
        <p:spPr>
          <a:xfrm>
            <a:off x="510754" y="4901352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 dirty="0"/>
              <a:t>Baixo Acoplamento!</a:t>
            </a:r>
          </a:p>
        </p:txBody>
      </p:sp>
    </p:spTree>
    <p:extLst>
      <p:ext uri="{BB962C8B-B14F-4D97-AF65-F5344CB8AC3E}">
        <p14:creationId xmlns:p14="http://schemas.microsoft.com/office/powerpoint/2010/main" val="20159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BF1331-A6DF-4FE5-BB34-FF9CF5170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219680"/>
            <a:ext cx="12192001" cy="70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E7A72E-12DE-43B1-AAE9-9EA01A2C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1546"/>
            <a:ext cx="12192000" cy="69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 err="1"/>
              <a:t>Depedencies</a:t>
            </a:r>
            <a:r>
              <a:rPr lang="pt-BR" dirty="0"/>
              <a:t> </a:t>
            </a:r>
            <a:r>
              <a:rPr lang="pt-BR" dirty="0" err="1"/>
              <a:t>Injection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EA1855-882A-4687-A42A-FA922C56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81" y="2076155"/>
            <a:ext cx="9144000" cy="27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/>
              <a:t>Configurações extra</a:t>
            </a:r>
          </a:p>
        </p:txBody>
      </p:sp>
      <p:pic>
        <p:nvPicPr>
          <p:cNvPr id="8" name="Espaço Reservado para Conteúdo 3">
            <a:extLst>
              <a:ext uri="{FF2B5EF4-FFF2-40B4-BE49-F238E27FC236}">
                <a16:creationId xmlns:a16="http://schemas.microsoft.com/office/drawing/2014/main" id="{54D6C92B-64B6-4299-BACB-1536ABCA3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"/>
          <a:stretch/>
        </p:blipFill>
        <p:spPr>
          <a:xfrm>
            <a:off x="1707257" y="2218602"/>
            <a:ext cx="9232356" cy="2769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6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 err="1"/>
              <a:t>Recupendo</a:t>
            </a:r>
            <a:r>
              <a:rPr lang="pt-BR" dirty="0"/>
              <a:t> </a:t>
            </a:r>
            <a:r>
              <a:rPr lang="pt-BR" dirty="0" err="1"/>
              <a:t>Binds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06D009-0BB9-4DC1-A829-4016F4A55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5" y="2581525"/>
            <a:ext cx="11628029" cy="18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41DC8F-6F8B-4EEF-A06D-F48BDE953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61546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Configurar Rotas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3D38D4-B47E-49AE-A4AE-579B2C83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052" y="1625642"/>
            <a:ext cx="6544856" cy="15665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EED8022-863C-453C-8DFA-D1C66CE8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55" y="3340614"/>
            <a:ext cx="6399890" cy="207599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63AAD5D-1953-4AA4-B238-A18E277A9E84}"/>
              </a:ext>
            </a:extLst>
          </p:cNvPr>
          <p:cNvSpPr/>
          <p:nvPr/>
        </p:nvSpPr>
        <p:spPr>
          <a:xfrm>
            <a:off x="4731935" y="5860460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medium-content-serif-font"/>
              </a:rPr>
              <a:t>/home/</a:t>
            </a:r>
            <a:r>
              <a:rPr lang="pt-BR" b="1" dirty="0" err="1">
                <a:solidFill>
                  <a:schemeClr val="tx1"/>
                </a:solidFill>
                <a:latin typeface="medium-content-serif-font"/>
              </a:rPr>
              <a:t>details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8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Passagem de Parâmetros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D6EF34-B6A0-4A52-87F9-65F3C9545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12" y="1461716"/>
            <a:ext cx="7271428" cy="9569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62FF0F-36B7-45AD-86D8-94675020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080" y="2687349"/>
            <a:ext cx="5076491" cy="4640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2582BEA-A5EB-450A-84C1-26675D181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901" y="3619160"/>
            <a:ext cx="6052848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Passagem de Parâmetros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83E36C-9193-4725-B914-F636731F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06867"/>
            <a:ext cx="9144000" cy="10074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EA19C-C8EC-4F7B-8085-47C1F7348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207622"/>
            <a:ext cx="914400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>
            <a:spLocks noGrp="1"/>
          </p:cNvSpPr>
          <p:nvPr>
            <p:ph type="pic" idx="3"/>
          </p:nvPr>
        </p:nvSpPr>
        <p:spPr>
          <a:xfrm>
            <a:off x="7070144" y="1173422"/>
            <a:ext cx="4020878" cy="40238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Uma imagem contendo preto, pedaço, branco, placa&#10;&#10;Descrição gerada automaticamente">
            <a:extLst>
              <a:ext uri="{FF2B5EF4-FFF2-40B4-BE49-F238E27FC236}">
                <a16:creationId xmlns:a16="http://schemas.microsoft.com/office/drawing/2014/main" id="{2E30BCAD-EEDE-464F-AD09-7527BD93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44" y="1173422"/>
            <a:ext cx="4023822" cy="40238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4C2C-681D-49FA-98EA-B856C7570160}"/>
              </a:ext>
            </a:extLst>
          </p:cNvPr>
          <p:cNvSpPr/>
          <p:nvPr/>
        </p:nvSpPr>
        <p:spPr>
          <a:xfrm>
            <a:off x="7762480" y="532878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https://linktr.ee/flutterando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6" name="Imagem 15" descr="Uma imagem contendo placa, relógio, placar, pare&#10;&#10;Descrição gerada automaticamente">
            <a:extLst>
              <a:ext uri="{FF2B5EF4-FFF2-40B4-BE49-F238E27FC236}">
                <a16:creationId xmlns:a16="http://schemas.microsoft.com/office/drawing/2014/main" id="{CB86AAB4-10E7-4C54-A1D2-660413528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55" y="403240"/>
            <a:ext cx="1659575" cy="1171199"/>
          </a:xfrm>
          <a:prstGeom prst="rect">
            <a:avLst/>
          </a:prstGeom>
        </p:spPr>
      </p:pic>
      <p:pic>
        <p:nvPicPr>
          <p:cNvPr id="17" name="Imagem 1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B46B5E-FBBC-4896-8CFA-C73BD7D7D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542" y="1977111"/>
            <a:ext cx="1744688" cy="17446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9FFB5C8-7BB6-4F27-A37E-A649DCC4D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098" y="4054133"/>
            <a:ext cx="1744688" cy="1744688"/>
          </a:xfrm>
          <a:prstGeom prst="rect">
            <a:avLst/>
          </a:prstGeom>
        </p:spPr>
      </p:pic>
      <p:sp>
        <p:nvSpPr>
          <p:cNvPr id="20" name="Google Shape;276;p36">
            <a:extLst>
              <a:ext uri="{FF2B5EF4-FFF2-40B4-BE49-F238E27FC236}">
                <a16:creationId xmlns:a16="http://schemas.microsoft.com/office/drawing/2014/main" id="{20AD049A-2FC0-48ED-BA1A-3D38F3D09FE6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oogle Shape;910;p62">
            <a:extLst>
              <a:ext uri="{FF2B5EF4-FFF2-40B4-BE49-F238E27FC236}">
                <a16:creationId xmlns:a16="http://schemas.microsoft.com/office/drawing/2014/main" id="{ACE330D1-8ABB-4A5E-BCE8-2987994908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3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por referência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AC62DE-8B03-43B4-BAF8-E07DF2ECD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94" y="2770033"/>
            <a:ext cx="8615908" cy="20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CDC6D-5873-47DF-BB75-EE091707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12" y="1215112"/>
            <a:ext cx="5285076" cy="257076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A62035-2CBD-4F28-B36D-C8ED109E4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812" y="4010891"/>
            <a:ext cx="512420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s://miro.medium.com/max/1034/1*Brl-qE0JT-dWqYifcnya4Q.gif">
            <a:extLst>
              <a:ext uri="{FF2B5EF4-FFF2-40B4-BE49-F238E27FC236}">
                <a16:creationId xmlns:a16="http://schemas.microsoft.com/office/drawing/2014/main" id="{664F386C-ACA1-49B2-B5D9-92622E2E5D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93" y="668215"/>
            <a:ext cx="8144013" cy="58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3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2" descr="https://miro.medium.com/max/1450/1*b7p-j4fYDwfQyGAbX6Qeeg.gif">
            <a:extLst>
              <a:ext uri="{FF2B5EF4-FFF2-40B4-BE49-F238E27FC236}">
                <a16:creationId xmlns:a16="http://schemas.microsoft.com/office/drawing/2014/main" id="{29C9FB3A-9944-4ACD-9C09-3FD1E6D532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9990" y="1216437"/>
            <a:ext cx="8866629" cy="466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0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Protegendo rotas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DBED24-89AA-4B3B-8CC9-64C79994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07" y="2047875"/>
            <a:ext cx="3543093" cy="26711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81E7D5-0855-4292-A0AB-9D0AA61B4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603" y="4782332"/>
            <a:ext cx="52482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</a:t>
            </a:r>
            <a:r>
              <a:rPr lang="pt-BR" dirty="0" err="1"/>
              <a:t>State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E7BECB-8C39-482B-8710-5BD47B9F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58" y="1875201"/>
            <a:ext cx="5511084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RouterOutlet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57AB0D-50B6-47C0-B485-E0460EC1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892" y="2155161"/>
            <a:ext cx="2914407" cy="3627374"/>
          </a:xfrm>
          <a:prstGeom prst="rect">
            <a:avLst/>
          </a:prstGeom>
        </p:spPr>
      </p:pic>
      <p:pic>
        <p:nvPicPr>
          <p:cNvPr id="8" name="Imagem 7" descr="Uma imagem contendo relógio, medidor&#10;&#10;Descrição gerada automaticamente">
            <a:extLst>
              <a:ext uri="{FF2B5EF4-FFF2-40B4-BE49-F238E27FC236}">
                <a16:creationId xmlns:a16="http://schemas.microsoft.com/office/drawing/2014/main" id="{A8C15FE5-1F66-499A-B469-D8A3A66A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504" y="2022639"/>
            <a:ext cx="2076748" cy="3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WidgetModule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2947F7-D6BE-4C9D-B133-82D6CA5B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9" y="1350257"/>
            <a:ext cx="11048222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3406EA-64EA-4A4A-AB6A-DCDC7CD61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76" y="1669348"/>
            <a:ext cx="5922559" cy="42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15A6EC-F447-4E58-B69E-91C150B3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891" y="1507256"/>
            <a:ext cx="6200380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669858" y="1767978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Onde tudo começou...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DI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Provedores</a:t>
            </a:r>
          </a:p>
        </p:txBody>
      </p:sp>
    </p:spTree>
    <p:extLst>
      <p:ext uri="{BB962C8B-B14F-4D97-AF65-F5344CB8AC3E}">
        <p14:creationId xmlns:p14="http://schemas.microsoft.com/office/powerpoint/2010/main" val="6046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B1663E3-5FCE-4BF7-936F-578611149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69EBB0-D1B2-49A4-A29C-B51DD341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E51604-0262-408A-8455-70D66952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27" y="3206262"/>
            <a:ext cx="2924175" cy="1219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5DAD0-F508-4282-8B94-25B75049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6" y="2760786"/>
            <a:ext cx="3221693" cy="23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6BA186-E145-4FD5-A351-AF8160B5E9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001B3DA-568B-4EBF-8CC3-BDE1A1B1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27E47C-BB0D-46FE-AAF3-354CDB01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54" y="1970966"/>
            <a:ext cx="8036892" cy="44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AABAC3-20C1-4443-9A54-33E042E44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0E9145-6158-4BD4-AD08-024CD831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58024D-1220-4090-A730-47917545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6" y="1657338"/>
            <a:ext cx="6918066" cy="45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ABA3123-17F2-4CA4-BFA0-91C85539CE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A3983B1-736A-402B-A253-793E5102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3E1A78-B0EC-4DD1-A838-6CFC609B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24" y="1602112"/>
            <a:ext cx="8459269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2281BCF-EB2D-4D27-B9A5-980616968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07EFA2C-383F-404E-ACAA-BE9AA303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Erros comuns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C3C9AC-8E94-4084-B9F4-6237D3D0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55" y="1898760"/>
            <a:ext cx="7451951" cy="38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Contribua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C1A618B1-D0A1-49CC-9534-31438C9B22D6}"/>
              </a:ext>
            </a:extLst>
          </p:cNvPr>
          <p:cNvSpPr txBox="1">
            <a:spLocks/>
          </p:cNvSpPr>
          <p:nvPr/>
        </p:nvSpPr>
        <p:spPr>
          <a:xfrm>
            <a:off x="2419013" y="1288879"/>
            <a:ext cx="8520600" cy="5131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https://github.com/Flutterando/modular/issues</a:t>
            </a:r>
            <a:endParaRPr lang="pt-BR" sz="28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7B2E3A-FFB8-4761-9914-7676DF5E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012" y="1906578"/>
            <a:ext cx="8089208" cy="39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3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117993"/>
            <a:ext cx="12191999" cy="6975993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Comunidades</a:t>
            </a:r>
            <a:r>
              <a:rPr lang="en-US" sz="4800" dirty="0"/>
              <a:t> BR</a:t>
            </a:r>
            <a:endParaRPr sz="4800" dirty="0"/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oogle Shape;174;p29">
            <a:extLst>
              <a:ext uri="{FF2B5EF4-FFF2-40B4-BE49-F238E27FC236}">
                <a16:creationId xmlns:a16="http://schemas.microsoft.com/office/drawing/2014/main" id="{F2E0817B-1926-477B-8378-85B764155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38" y="1233238"/>
            <a:ext cx="5245912" cy="28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Uma imagem contendo preto, pedaço, branco&#10;&#10;Descrição gerada automaticamente">
            <a:extLst>
              <a:ext uri="{FF2B5EF4-FFF2-40B4-BE49-F238E27FC236}">
                <a16:creationId xmlns:a16="http://schemas.microsoft.com/office/drawing/2014/main" id="{21E99495-385A-4165-A8DD-0B874B3F0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88" y="2150402"/>
            <a:ext cx="2817123" cy="281712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29D418D-AC65-48B3-BAEC-D561364AE156}"/>
              </a:ext>
            </a:extLst>
          </p:cNvPr>
          <p:cNvSpPr/>
          <p:nvPr/>
        </p:nvSpPr>
        <p:spPr>
          <a:xfrm>
            <a:off x="8470935" y="5020207"/>
            <a:ext cx="2940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000" dirty="0">
                <a:solidFill>
                  <a:schemeClr val="tx1"/>
                </a:solidFill>
              </a:rPr>
              <a:t>FLUTTER AMERICANA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Imagem 13" descr="Uma imagem contendo preto, pedaço, branco, placa&#10;&#10;Descrição gerada automaticamente">
            <a:extLst>
              <a:ext uri="{FF2B5EF4-FFF2-40B4-BE49-F238E27FC236}">
                <a16:creationId xmlns:a16="http://schemas.microsoft.com/office/drawing/2014/main" id="{48F95B84-4D4E-4152-A7A4-AB5047BE1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866" y="4143656"/>
            <a:ext cx="2113443" cy="21134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218028B-8739-4725-84BC-49C58A559058}"/>
              </a:ext>
            </a:extLst>
          </p:cNvPr>
          <p:cNvSpPr/>
          <p:nvPr/>
        </p:nvSpPr>
        <p:spPr>
          <a:xfrm>
            <a:off x="2668967" y="630227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https://linktr.ee/flutterando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6" name="Google Shape;910;p62">
            <a:extLst>
              <a:ext uri="{FF2B5EF4-FFF2-40B4-BE49-F238E27FC236}">
                <a16:creationId xmlns:a16="http://schemas.microsoft.com/office/drawing/2014/main" id="{587D35C9-DAFC-438F-A3F1-EA2EF0123A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9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-68504" y="-95250"/>
            <a:ext cx="12260504" cy="695325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684" name="Google Shape;6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750" y="1082112"/>
            <a:ext cx="3405175" cy="36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06087F-BB00-470C-B41E-8842825F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5" y="6627"/>
            <a:ext cx="10645588" cy="923544"/>
          </a:xfrm>
        </p:spPr>
        <p:txBody>
          <a:bodyPr/>
          <a:lstStyle/>
          <a:p>
            <a:r>
              <a:rPr lang="pt-BR" dirty="0"/>
              <a:t>Duvidas!?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B041E1-84F3-4DB7-BF00-3A0D6A80A940}"/>
              </a:ext>
            </a:extLst>
          </p:cNvPr>
          <p:cNvSpPr/>
          <p:nvPr/>
        </p:nvSpPr>
        <p:spPr>
          <a:xfrm>
            <a:off x="3884496" y="4973257"/>
            <a:ext cx="4423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https://github.com/flutter/flutter/issues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Google Shape;276;p36">
            <a:extLst>
              <a:ext uri="{FF2B5EF4-FFF2-40B4-BE49-F238E27FC236}">
                <a16:creationId xmlns:a16="http://schemas.microsoft.com/office/drawing/2014/main" id="{B6C7AFFE-7DC6-49E8-8C3C-AC9A77252778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"/>
          <p:cNvSpPr txBox="1">
            <a:spLocks noGrp="1"/>
          </p:cNvSpPr>
          <p:nvPr>
            <p:ph type="title"/>
          </p:nvPr>
        </p:nvSpPr>
        <p:spPr>
          <a:xfrm>
            <a:off x="197850" y="275612"/>
            <a:ext cx="11796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Raleway"/>
              <a:buNone/>
            </a:pPr>
            <a:r>
              <a:rPr lang="en-US" i="0" dirty="0" err="1"/>
              <a:t>Obrigado</a:t>
            </a:r>
            <a:endParaRPr i="0" dirty="0"/>
          </a:p>
        </p:txBody>
      </p:sp>
      <p:pic>
        <p:nvPicPr>
          <p:cNvPr id="910" name="Google Shape;9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800" y="5543025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DA9B6F5D-1E60-44F2-81B8-27F0E7E8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3" y="1909555"/>
            <a:ext cx="3038889" cy="3038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4" descr="Resultado de imagem para github thumb">
            <a:extLst>
              <a:ext uri="{FF2B5EF4-FFF2-40B4-BE49-F238E27FC236}">
                <a16:creationId xmlns:a16="http://schemas.microsoft.com/office/drawing/2014/main" id="{6958160B-D27F-4947-A9A8-84FF0ACC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51" y="282926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facebook icon">
            <a:extLst>
              <a:ext uri="{FF2B5EF4-FFF2-40B4-BE49-F238E27FC236}">
                <a16:creationId xmlns:a16="http://schemas.microsoft.com/office/drawing/2014/main" id="{B5EBB7A2-A574-42B2-9576-B609E1D7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85" y="282926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esultado de imagem para linkedin icon png">
            <a:extLst>
              <a:ext uri="{FF2B5EF4-FFF2-40B4-BE49-F238E27FC236}">
                <a16:creationId xmlns:a16="http://schemas.microsoft.com/office/drawing/2014/main" id="{8B2F9719-150F-4AE5-8D93-1AA9DEB1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77" y="280575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sultado de imagem para medium icon png">
            <a:extLst>
              <a:ext uri="{FF2B5EF4-FFF2-40B4-BE49-F238E27FC236}">
                <a16:creationId xmlns:a16="http://schemas.microsoft.com/office/drawing/2014/main" id="{1ECADA63-DC53-4022-BA63-B09990D2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03" y="2829263"/>
            <a:ext cx="660365" cy="6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FC8FD4F-5F38-41D8-86A2-420A47B42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0863" y="5226466"/>
            <a:ext cx="633118" cy="63311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A42947-B24B-4570-827F-6AA8F0272F21}"/>
              </a:ext>
            </a:extLst>
          </p:cNvPr>
          <p:cNvSpPr/>
          <p:nvPr/>
        </p:nvSpPr>
        <p:spPr>
          <a:xfrm>
            <a:off x="4029437" y="3380099"/>
            <a:ext cx="2563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5400" dirty="0">
                <a:solidFill>
                  <a:schemeClr val="tx1"/>
                </a:solidFill>
              </a:rPr>
              <a:t>/</a:t>
            </a:r>
            <a:r>
              <a:rPr lang="pt-BR" sz="3200" dirty="0">
                <a:solidFill>
                  <a:schemeClr val="tx1"/>
                </a:solidFill>
              </a:rPr>
              <a:t>toshiossada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41BD3B-44B6-4F84-B4E6-B4DC1DB3A87E}"/>
              </a:ext>
            </a:extLst>
          </p:cNvPr>
          <p:cNvSpPr/>
          <p:nvPr/>
        </p:nvSpPr>
        <p:spPr>
          <a:xfrm>
            <a:off x="4267188" y="5312193"/>
            <a:ext cx="3546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toshiossada@gmail.com</a:t>
            </a:r>
          </a:p>
        </p:txBody>
      </p:sp>
      <p:pic>
        <p:nvPicPr>
          <p:cNvPr id="13" name="Imagem 12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80EC8593-EBAA-4B07-BD4D-232FB0331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5031" y="1523461"/>
            <a:ext cx="3424983" cy="34249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A7E500-6079-4A64-9DA9-2C5BD069D096}"/>
              </a:ext>
            </a:extLst>
          </p:cNvPr>
          <p:cNvSpPr txBox="1"/>
          <p:nvPr/>
        </p:nvSpPr>
        <p:spPr>
          <a:xfrm>
            <a:off x="3544227" y="606070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https://github.com/toshiossada/FlutterTestPresentation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i="0" dirty="0" err="1"/>
              <a:t>Gerencia</a:t>
            </a:r>
            <a:r>
              <a:rPr lang="en-US" i="0" dirty="0"/>
              <a:t> de </a:t>
            </a:r>
            <a:r>
              <a:rPr lang="en-US" i="0" dirty="0" err="1"/>
              <a:t>estado</a:t>
            </a:r>
            <a:endParaRPr dirty="0"/>
          </a:p>
        </p:txBody>
      </p:sp>
      <p:sp>
        <p:nvSpPr>
          <p:cNvPr id="352" name="Google Shape;352;p40"/>
          <p:cNvSpPr/>
          <p:nvPr/>
        </p:nvSpPr>
        <p:spPr>
          <a:xfrm>
            <a:off x="4416211" y="2099567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3462774" y="3043796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rxDart</a:t>
            </a:r>
            <a:endParaRPr dirty="0"/>
          </a:p>
        </p:txBody>
      </p:sp>
      <p:sp>
        <p:nvSpPr>
          <p:cNvPr id="34" name="Google Shape;356;p40">
            <a:extLst>
              <a:ext uri="{FF2B5EF4-FFF2-40B4-BE49-F238E27FC236}">
                <a16:creationId xmlns:a16="http://schemas.microsoft.com/office/drawing/2014/main" id="{3EF08E6A-B2CD-4B5D-909B-8EAF29656CB8}"/>
              </a:ext>
            </a:extLst>
          </p:cNvPr>
          <p:cNvSpPr txBox="1"/>
          <p:nvPr/>
        </p:nvSpPr>
        <p:spPr>
          <a:xfrm>
            <a:off x="4626878" y="2330545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dirty="0"/>
          </a:p>
        </p:txBody>
      </p:sp>
      <p:sp>
        <p:nvSpPr>
          <p:cNvPr id="25" name="Google Shape;352;p40">
            <a:extLst>
              <a:ext uri="{FF2B5EF4-FFF2-40B4-BE49-F238E27FC236}">
                <a16:creationId xmlns:a16="http://schemas.microsoft.com/office/drawing/2014/main" id="{549598AB-8227-4BF7-AFC2-98BBA5A699F9}"/>
              </a:ext>
            </a:extLst>
          </p:cNvPr>
          <p:cNvSpPr/>
          <p:nvPr/>
        </p:nvSpPr>
        <p:spPr>
          <a:xfrm>
            <a:off x="6936453" y="2099567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54;p40">
            <a:extLst>
              <a:ext uri="{FF2B5EF4-FFF2-40B4-BE49-F238E27FC236}">
                <a16:creationId xmlns:a16="http://schemas.microsoft.com/office/drawing/2014/main" id="{5A25F76A-E5FB-4EE9-B0ED-EC79812526CB}"/>
              </a:ext>
            </a:extLst>
          </p:cNvPr>
          <p:cNvSpPr txBox="1"/>
          <p:nvPr/>
        </p:nvSpPr>
        <p:spPr>
          <a:xfrm>
            <a:off x="5983016" y="3043796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sym typeface="Raleway"/>
              </a:rPr>
              <a:t>BLOC</a:t>
            </a:r>
            <a:endParaRPr dirty="0"/>
          </a:p>
        </p:txBody>
      </p:sp>
      <p:sp>
        <p:nvSpPr>
          <p:cNvPr id="28" name="Google Shape;356;p40">
            <a:extLst>
              <a:ext uri="{FF2B5EF4-FFF2-40B4-BE49-F238E27FC236}">
                <a16:creationId xmlns:a16="http://schemas.microsoft.com/office/drawing/2014/main" id="{AED4D7A9-F032-48A8-B51A-EDE3D27F56D8}"/>
              </a:ext>
            </a:extLst>
          </p:cNvPr>
          <p:cNvSpPr txBox="1"/>
          <p:nvPr/>
        </p:nvSpPr>
        <p:spPr>
          <a:xfrm>
            <a:off x="7147120" y="2330545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dirty="0"/>
          </a:p>
        </p:txBody>
      </p:sp>
      <p:sp>
        <p:nvSpPr>
          <p:cNvPr id="29" name="Google Shape;352;p40">
            <a:extLst>
              <a:ext uri="{FF2B5EF4-FFF2-40B4-BE49-F238E27FC236}">
                <a16:creationId xmlns:a16="http://schemas.microsoft.com/office/drawing/2014/main" id="{5F57C0C9-DD74-4D86-8450-E0FB638A165B}"/>
              </a:ext>
            </a:extLst>
          </p:cNvPr>
          <p:cNvSpPr/>
          <p:nvPr/>
        </p:nvSpPr>
        <p:spPr>
          <a:xfrm>
            <a:off x="5552710" y="3793106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54;p40">
            <a:extLst>
              <a:ext uri="{FF2B5EF4-FFF2-40B4-BE49-F238E27FC236}">
                <a16:creationId xmlns:a16="http://schemas.microsoft.com/office/drawing/2014/main" id="{DB17D253-10BC-4F2B-BE00-D8D6C27750B6}"/>
              </a:ext>
            </a:extLst>
          </p:cNvPr>
          <p:cNvSpPr txBox="1"/>
          <p:nvPr/>
        </p:nvSpPr>
        <p:spPr>
          <a:xfrm>
            <a:off x="4722894" y="4737335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mobX</a:t>
            </a:r>
            <a:endParaRPr dirty="0"/>
          </a:p>
        </p:txBody>
      </p:sp>
      <p:sp>
        <p:nvSpPr>
          <p:cNvPr id="32" name="Google Shape;356;p40">
            <a:extLst>
              <a:ext uri="{FF2B5EF4-FFF2-40B4-BE49-F238E27FC236}">
                <a16:creationId xmlns:a16="http://schemas.microsoft.com/office/drawing/2014/main" id="{6348B5F6-DC6B-4880-AD35-828774EC1A98}"/>
              </a:ext>
            </a:extLst>
          </p:cNvPr>
          <p:cNvSpPr txBox="1"/>
          <p:nvPr/>
        </p:nvSpPr>
        <p:spPr>
          <a:xfrm>
            <a:off x="5763377" y="4024084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4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/>
      <p:bldP spid="354" grpId="0"/>
      <p:bldP spid="34" grpId="0"/>
      <p:bldP spid="25" grpId="0" animBg="1"/>
      <p:bldP spid="26" grpId="0"/>
      <p:bldP spid="28" grpId="0"/>
      <p:bldP spid="29" grpId="0" animBg="1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rxDart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esultado de imagem para rxdart">
            <a:extLst>
              <a:ext uri="{FF2B5EF4-FFF2-40B4-BE49-F238E27FC236}">
                <a16:creationId xmlns:a16="http://schemas.microsoft.com/office/drawing/2014/main" id="{3D534535-EDE5-4A0A-BEA3-A36FE9D1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64" y="1272636"/>
            <a:ext cx="5031674" cy="50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BLOC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Resultado de imagem para flutter bloc">
            <a:extLst>
              <a:ext uri="{FF2B5EF4-FFF2-40B4-BE49-F238E27FC236}">
                <a16:creationId xmlns:a16="http://schemas.microsoft.com/office/drawing/2014/main" id="{5475C6D3-F06F-40A0-BAE9-050A1398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043" y="1881253"/>
            <a:ext cx="8080814" cy="353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mobX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esultado de imagem para mobx">
            <a:extLst>
              <a:ext uri="{FF2B5EF4-FFF2-40B4-BE49-F238E27FC236}">
                <a16:creationId xmlns:a16="http://schemas.microsoft.com/office/drawing/2014/main" id="{E12BEA1B-83FE-44F7-916F-E9BEFD65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52" y="1490285"/>
            <a:ext cx="7647896" cy="38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Modular x </a:t>
            </a:r>
            <a:r>
              <a:rPr lang="en-US" sz="4800" dirty="0" err="1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470638" y="1767978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Mudança de Nomenclatura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Flutter Web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Rotas Dinâmicas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Ainda mantido</a:t>
            </a:r>
          </a:p>
        </p:txBody>
      </p:sp>
    </p:spTree>
    <p:extLst>
      <p:ext uri="{BB962C8B-B14F-4D97-AF65-F5344CB8AC3E}">
        <p14:creationId xmlns:p14="http://schemas.microsoft.com/office/powerpoint/2010/main" val="28331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Dior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25608C"/>
      </a:accent1>
      <a:accent2>
        <a:srgbClr val="088DB8"/>
      </a:accent2>
      <a:accent3>
        <a:srgbClr val="21ABC5"/>
      </a:accent3>
      <a:accent4>
        <a:srgbClr val="5AC7CA"/>
      </a:accent4>
      <a:accent5>
        <a:srgbClr val="85C0FB"/>
      </a:accent5>
      <a:accent6>
        <a:srgbClr val="60A3D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or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25608C"/>
      </a:accent1>
      <a:accent2>
        <a:srgbClr val="088DB8"/>
      </a:accent2>
      <a:accent3>
        <a:srgbClr val="21ABC5"/>
      </a:accent3>
      <a:accent4>
        <a:srgbClr val="5AC7CA"/>
      </a:accent4>
      <a:accent5>
        <a:srgbClr val="85C0FB"/>
      </a:accent5>
      <a:accent6>
        <a:srgbClr val="60A3D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328</Words>
  <Application>Microsoft Office PowerPoint</Application>
  <PresentationFormat>Widescreen</PresentationFormat>
  <Paragraphs>140</Paragraphs>
  <Slides>48</Slides>
  <Notes>43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5" baseType="lpstr">
      <vt:lpstr>Arial</vt:lpstr>
      <vt:lpstr>Calibri</vt:lpstr>
      <vt:lpstr>medium-content-serif-font</vt:lpstr>
      <vt:lpstr>Raleway</vt:lpstr>
      <vt:lpstr>Raleway Light</vt:lpstr>
      <vt:lpstr>Custom Design</vt:lpstr>
      <vt:lpstr>Office Theme</vt:lpstr>
      <vt:lpstr>Uma Estrutura Inteligente Para Seu Projeto</vt:lpstr>
      <vt:lpstr>Toshi Ossada</vt:lpstr>
      <vt:lpstr>Apresentação do PowerPoint</vt:lpstr>
      <vt:lpstr>BLOC_PATTERN</vt:lpstr>
      <vt:lpstr>Gerencia de estado</vt:lpstr>
      <vt:lpstr>rxDart</vt:lpstr>
      <vt:lpstr>BLOC</vt:lpstr>
      <vt:lpstr>mobX</vt:lpstr>
      <vt:lpstr>Modular x bloc_pattern</vt:lpstr>
      <vt:lpstr>Modular x bloc_pattern</vt:lpstr>
      <vt:lpstr>Slidy</vt:lpstr>
      <vt:lpstr>Porque usar?</vt:lpstr>
      <vt:lpstr>SLIDY + MODULAR</vt:lpstr>
      <vt:lpstr>Mantenha-se atualizado</vt:lpstr>
      <vt:lpstr>Criar Projeto</vt:lpstr>
      <vt:lpstr>Slidy start</vt:lpstr>
      <vt:lpstr>Estrutura recomendada</vt:lpstr>
      <vt:lpstr>Pubspec</vt:lpstr>
      <vt:lpstr>Initial Route</vt:lpstr>
      <vt:lpstr>Modulos</vt:lpstr>
      <vt:lpstr>Apresentação do PowerPoint</vt:lpstr>
      <vt:lpstr>Apresentação do PowerPoint</vt:lpstr>
      <vt:lpstr>Depedencies Injection</vt:lpstr>
      <vt:lpstr>Configurações extra</vt:lpstr>
      <vt:lpstr>Recupendo Binds</vt:lpstr>
      <vt:lpstr>Apresentação do PowerPoint</vt:lpstr>
      <vt:lpstr>Configurar Rotas</vt:lpstr>
      <vt:lpstr>Passagem de Parâmetros</vt:lpstr>
      <vt:lpstr>Passagem de Parâmetros</vt:lpstr>
      <vt:lpstr>Navegação por referência</vt:lpstr>
      <vt:lpstr>Transição</vt:lpstr>
      <vt:lpstr>Apresentação do PowerPoint</vt:lpstr>
      <vt:lpstr>Apresentação do PowerPoint</vt:lpstr>
      <vt:lpstr>Protegendo rotas</vt:lpstr>
      <vt:lpstr>Modular State</vt:lpstr>
      <vt:lpstr>RouterOutlet</vt:lpstr>
      <vt:lpstr>WidgetModule</vt:lpstr>
      <vt:lpstr>Testes</vt:lpstr>
      <vt:lpstr>Testes</vt:lpstr>
      <vt:lpstr>MODULAR CODEGEN</vt:lpstr>
      <vt:lpstr>MODULAR CODEGEN</vt:lpstr>
      <vt:lpstr>MODULAR CODEGEN</vt:lpstr>
      <vt:lpstr>MODULAR CODEGEN</vt:lpstr>
      <vt:lpstr>Erros comuns</vt:lpstr>
      <vt:lpstr>Contribua</vt:lpstr>
      <vt:lpstr>Comunidades BR</vt:lpstr>
      <vt:lpstr>Duvidas!?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Vamos falar de testes?</dc:title>
  <dc:creator>Toshi Ossada</dc:creator>
  <cp:lastModifiedBy>Global Kevlin</cp:lastModifiedBy>
  <cp:revision>13</cp:revision>
  <dcterms:created xsi:type="dcterms:W3CDTF">2020-05-22T12:50:30Z</dcterms:created>
  <dcterms:modified xsi:type="dcterms:W3CDTF">2020-08-10T13:27:23Z</dcterms:modified>
</cp:coreProperties>
</file>